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2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2" r:id="rId22"/>
    <p:sldId id="280" r:id="rId23"/>
    <p:sldId id="281" r:id="rId24"/>
    <p:sldId id="284" r:id="rId25"/>
  </p:sldIdLst>
  <p:sldSz cx="9144000" cy="6858000" type="screen4x3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F0"/>
    <a:srgbClr val="C41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E0255-17BB-41F8-AB71-D304D15C2316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A4B3-F604-45D8-84EC-B7CB38B5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8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41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05F14-D4A3-7712-75C7-9C6F19B49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5268D-6B8F-4AD9-BAB2-6A75B3BA9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4E4A9-746D-81D0-CEEA-2DD28F9B1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0C1A3-59D7-FD24-0F2F-CEA21CFC5E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24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FA5CB-2ACD-31A8-6F01-7190984D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F89C9F-FE19-C8B2-D866-8CD45D20E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B1599-8F34-EF68-2779-FD76BA3BB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95E57-3877-5BAC-A373-B49DD19807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94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FFB0-3385-915A-532A-80FC41B3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AF314-2520-6C67-89E7-8EF5DD5CB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436D6-93A8-FBD8-842E-ECBBD729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F56EA-584A-AB77-85F0-DA89F0E439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08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9878E-6EB6-4DC8-8EC9-30526431F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60467-A575-640F-C083-88C31FEBC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471BD-DF7A-A40B-29AB-D00CAEADD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8A660-5CFB-8D07-6F16-2E0D8F77D3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2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D1931-97F8-ED14-267C-C6DBF8701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46CF7-6CF9-23E6-D901-CC339E9994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FA3321-FE69-8495-4DFF-FF72C1C61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120DC-C01B-7546-B2C1-899F805AD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59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37D90-3534-BA64-6FBD-80D5E1EB8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A43D2-FCB8-258C-0F3C-CF8AD3B54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7592E-DBA2-F7BE-ADC7-23A7658FB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8F17C-66B5-4B73-72AE-214658EAC4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13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630EE-4A0A-C360-1997-B05D53D8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8EB01-6239-C0CA-EA5E-D514FEBC0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C6070D-CE4E-A7F8-107F-004B9EC86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635B5-D65A-DF55-E343-167F024F29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8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6D9F0-6B58-440D-3CCF-2AB65AFD8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2CE7B-F48D-9B07-FAA6-4A84D99AA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B6ABB-6378-48E7-A532-4FF8F8B5C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FAEFA-9E2A-E37C-BF9F-28656FC7B7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4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D4996-8B6E-C2EA-683B-9D0706453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16E96-D52C-222E-3890-01F420EFD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814FE9-472E-1A5A-50A0-823877E86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27FB9-1F3F-8638-F814-2D1F79B770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40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A305E-7F71-8041-F816-FC52FD79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4AE826-B89B-519C-2C2B-AE95D98D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A2BE75-D747-F95E-E455-E44078AD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B3DCF-CDC7-2E78-EFC9-D379251DF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58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3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9D445-5BF4-C5AF-994D-2A91690B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E74914-436C-47D7-9E08-0B1BB1C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49288B-8FF6-F3FA-5512-60F148684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262E6-B927-29D2-768B-EA7824DCD1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22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3034-D022-7F59-2191-8AC48FC37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07C5D-6B99-3BF6-E765-0E7DAFF49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4C2CC-7F95-584A-C82B-C6FDC7516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95927-93A8-1DDC-6680-6DAEC3B895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38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E1B8B-6435-EFED-3C5C-E247EBE83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D6BB0-4233-0AB8-01CE-86DCAE9CB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8F753-FFEC-C00C-DE53-4929A2472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F955-1843-843C-08F7-A0DD3DC06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34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E6972-A4DC-D973-938B-BE7F5F227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1D1F5-914D-C3FB-41F0-E5135C6D3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A20C7-6CB8-B1C8-2DCC-EBD7D902F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6D845-860F-A585-8D2D-A06075C46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77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7CE70-2EBD-D1C3-71CC-EC6FFD531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18F846-26AD-1876-4D8F-5122BD35C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A2E99C-6D79-00FC-1E53-E9DDDC041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CF17-A6AB-C6E3-027D-2C5FFA760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45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94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107F5-795A-35B1-9746-5B6B86A1D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9CEBF-5ECC-0873-84B0-DF8F49A60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E78CA2-E640-DAE5-CA53-5579C7EFB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97EEF-3B95-BDCE-88A6-60817D604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69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BFDC-3891-9B47-7957-E38FE1D37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E5A76-7F95-8008-1472-1D12CBEED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999F9E-2FB3-9A92-9BF0-611239004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71AD5-6194-1591-65C2-40964256EC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98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CC253-72A2-34EF-06E9-C054A359E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705F1-D69F-5E3F-C163-C25EC3521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46B44-9BC5-4E78-D84C-0540C7761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9B940-5AD0-92B7-F8EB-14387F95C0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6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C01C7-6954-D24B-8902-9D3DADA84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3F870-C821-F8CE-991A-D313E1BBE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E1C45D-2CA7-03B7-3192-AD1EA3112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4C3A-D5ED-2ADB-8F3E-65ED9F2D3F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6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32551-B0AC-0BAA-7ECB-D5F17CF85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0941-9D4B-1169-7156-9EFE0E4D2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DAC32B-759C-1B54-2B7A-C976AE39C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A2DA5-C705-D993-68A1-EED956B54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9A4B3-F604-45D8-84EC-B7CB38B5A1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6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25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2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2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212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95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54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632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730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0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85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6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20FC-145E-4034-86AC-8B4FEA629A51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4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185195" y="-312516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1344978" y="-144876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94840" y="1571529"/>
            <a:ext cx="1318720" cy="131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844556" y="2481611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771092" y="283376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44978" y="-685187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574093" y="4228496"/>
            <a:ext cx="1130238" cy="11302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574093" y="4429124"/>
            <a:ext cx="2798256" cy="2798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85195" y="5404454"/>
            <a:ext cx="1351188" cy="13511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666017" y="5533920"/>
            <a:ext cx="1894088" cy="1894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517229" y="5808598"/>
            <a:ext cx="1894088" cy="189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625707" y="3733966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371916" y="4306414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921862" y="3754016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779290" y="3536976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533870" y="491645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779289" y="156746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902000" y="2681166"/>
            <a:ext cx="53140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4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4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开放交流分享平台</a:t>
            </a:r>
            <a:endParaRPr lang="en-US" altLang="zh-CN" sz="44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en-US" sz="32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互联网数据库开发课程作业</a:t>
            </a:r>
            <a:endParaRPr lang="en-US" altLang="zh-CN" sz="32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489893" y="4054567"/>
            <a:ext cx="465410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489893" y="4229222"/>
            <a:ext cx="4318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41169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4EFC6-361C-8D98-307E-42C114B3A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5A0342D-73FA-DF41-EE85-691ABA02D7B9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054B0E74-0B4E-51A1-2742-DD604187368F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DA57523E-4AE4-603C-7714-FC364976B8FC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905F781-1A3C-3EC8-E438-E29C4CF6C681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52C2ABC-D36C-BAF4-ED41-65BA8FC18143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95B27E4-2C72-60B9-2A1A-C63F04DD9B07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DF6EE73-8AD8-EAA7-31FD-2284C9F67392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DDD8F4A-4DD6-2B89-768D-A35F97FF7307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11A77B1-9730-2ABA-62C3-A82E40258BF7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921E6CA-56D4-FD26-A70A-8CAE7DFF0EEC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97A17AF-A853-3C2D-83BD-33710DAAA158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826C439-6D58-0B13-6628-6F4581949963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2CFF22B-2189-F32B-9005-3ABBA4FF9F9E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CEEDC45-DD52-2D2D-C8D6-EB1D7E28ECE9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71B7CC-C4E7-BC4D-D93E-288480B72C6B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39AC2D3C-7B95-2857-0D67-272829972665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56D0CD-913E-9ECD-6B46-073B61A69717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15E13D4-6657-B3D1-89ED-3C031CA5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74" y="1479818"/>
            <a:ext cx="7977987" cy="437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7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57D29-0A3C-D2AA-822F-3948D3958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55322D-41EC-ABC3-816E-FF7BD08515B3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2BE50D3-C279-C635-63C3-15EDA04CCBAC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DAE22BFE-625E-0566-332E-8923A9ABD580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A26C138-98CF-2D04-4404-C6CD57ED9B21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70730AB-02B1-5D0D-6F22-FF44707471A7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C1A1B49-8524-4EC0-D8DF-B6D973222CDA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9964E7B-1F4B-1A6F-8271-942B56DF61A8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97FE832-B959-70A8-8FFF-998BA0E5BA63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6572054-5494-D559-6F31-B223E798C1E0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9B893B8-4BA6-C4B5-BCFF-B7C1B0B793E4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49A7618-20F6-2F93-1C03-E67B3427F445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E6BE885-0D8B-E627-DFD7-4B1BF3A323B5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0F48AD8-0B29-EB06-5FE8-E6A14E4806B6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447B589-8B52-7D1C-1646-F6272875462C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BD7C7B2-2584-80F8-57C3-64035062E3D5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3CAF906-6B06-8C38-37C5-F98DFD6059B2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C469649-A97D-B180-27E1-034A1C1E969F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90186EC-6975-A165-9B7D-FC78D3DE2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11" y="1283593"/>
            <a:ext cx="8102177" cy="45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88772-FD5A-3548-4CC6-601DBFF03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0DFC775-DD62-361D-C96E-3646F78A5981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96CB9D9-8F49-0732-C759-B45DF51E2C9D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76F1D92-9725-3A4F-95F4-A648651D8E9D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91D8BB4-7ABF-ECC8-F8F5-9DE3BB0C43AB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542E959-AACF-E039-85D4-8E4755C222DD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98ED325-6898-36DE-8E1F-E6D530F9981D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043E77C-46AD-0A76-308A-FF0FBEDDBB3E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678E4FE-65DD-D9CE-49C3-EF62D9CF3ECE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6E5AC74-78D9-06B1-8B5F-9AC971340C42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3E47335-820D-82F8-6DF2-424DB8D822A6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B6D2136-F775-A090-B8D5-4C327AE277A4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C42286C-7CF6-A83B-2E2B-BD9FAC6EB2D2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DD0F1F1-52BB-EF53-C71B-FBF8DCB7917B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0A388E7-7930-B6ED-4C85-09CC211AF745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EE668DD-CA74-5DB4-0035-E0E5AC178955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D749EE92-A593-FAEB-976B-82A853516A39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27405A-9C1C-1068-B000-693B1276D46D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19E169E-C7AB-9C41-108C-576AD5BE3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09" y="1137473"/>
            <a:ext cx="8625588" cy="476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4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FF26-E130-E1BF-1378-AD027B0C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42AFF87-8CB8-85BC-E5D4-4176DEE62532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4787179-C1D3-5752-8D91-69AA428648D7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E545D7-6AA2-24B5-8705-D68D1FAF857B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590E290-8E6A-11B6-730F-378088923B4C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CE3C6CE-A1BE-8D19-6246-B7EE8173E98F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5F6A8F9-C4EC-BAA8-EA6C-2494C7682F44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679C9A2-864F-61E2-BEBE-089A52CB49F1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82C24A5-924C-C056-6A07-0234636A40F4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8A6C75E-375F-3AF9-21EF-8CEDE5958A67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4CA6478-59C8-15BA-5B9F-5E6305CD280E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887C77A-4412-39E7-7920-F385E8FAA92E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42B9383-A55C-7CF9-C0BD-A518EF47E8B5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1CEE6F3-E205-DCB3-945B-ACE9CEF73D14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2BE603C-7BED-4478-B6C6-8D6B60E5E5E7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3E46920-B293-222A-65E8-71220B9CD037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3852C884-E5C7-921A-CA6D-89BC5EE0BC5A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8641CE-6175-F703-D9C1-68F0FA05E74D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08428DD-5220-1F40-46FD-645927963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747" y="1804056"/>
            <a:ext cx="6811973" cy="357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EF73B-F5E5-F0C2-8E7A-53DC946A1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771A4B-049E-E859-6AFF-BE952155F25B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6FD34724-74D8-DFB4-F9A6-838CD940C0B6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D60DCC6-9348-4352-E301-4BE881DE15CF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D90505A-084B-9D22-2C72-BE66237C6475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883248E-C65A-1BEA-DC77-9334DEE4531E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752D92E-1D3C-5237-2240-98326A575C59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203DF45-0E5B-532E-7EE3-6877AE165711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1EC747F-B1FD-88D4-664D-47D91E77E619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16C0577-24C3-9188-75C3-9CC788AD3D37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FDA762F-1CF7-5A20-EEEC-5FB763546807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CA3D5E7-CF4F-83B8-B4F2-3FBD2384E603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C096CA-0FCF-66DB-ADA2-4D702F806FD5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E068888-A203-E3A6-51FA-1A673707AA2B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260CB91-BF85-393C-D12A-F1660F8258E0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2EBA57F-244D-6B8A-9454-5104BD3248C3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1C42FCD2-BAEB-7B5B-4FEA-133C6AA9FF54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CCAB64-F87F-2073-91F9-619BFAB95F40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99029A5-DD01-A84D-85A0-3EA41101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4" y="1174317"/>
            <a:ext cx="8020945" cy="4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29C2A-7527-0A1D-9DD2-58D299BA7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4FCD321D-92B9-B1D2-680E-166D27194045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B0048CE0-E715-E033-F803-F00CD0411B4A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1812DB50-F3E6-6B95-669C-600BB9111938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B779A89-FC7E-B49F-0320-7C5C33BB27A7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0B75233-544B-E9F5-1ED0-27CE07BB1ACA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914189F-0A98-04A1-401D-133B35FAB5E8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593DC63-D4D9-D86C-0872-958F9B33AA7E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2DFB7A4-8137-19E7-17BF-13FC06E1E424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8A8316C-4CB8-2434-BF84-D10C29B56654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78E6D23-8692-0FF9-28E1-A195CE9E66DD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33B7259-97DA-1251-7D13-8AEAA86379DA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E166636-F99C-94AC-5A38-527798E5CC8C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9D50B81-3E95-A208-D082-6C173C5C9E4A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0500F80-AED5-DA39-6827-34958207A4E9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EDD3D63-FD67-6588-514C-C70894541BB2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1CE2E1C1-DA49-4EFC-8BD1-913EA2D2AE5C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55D6CF-A87B-D9E2-6BAA-DD265B84F12C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F161AF4-9C94-996F-CD78-74BBA3A4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" y="1338161"/>
            <a:ext cx="8021898" cy="46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1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74E4D-959C-7D44-DFB8-13322D1E9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0FEC3A4-3C3C-1ACF-4968-4FF2F884D4AD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7D072CF-E071-59C8-E5D0-1D7B35DB38C4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A3E82DB-411F-3AC7-9E80-C4414C752DC3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42B7E95-D6C9-73F8-BE17-1224266D0C4E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7057BBE-93BA-7A35-EDFE-F9150FE8CF12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216D5C1-AEA9-78AA-92A6-3E8C0FBC4309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05CF1AD-952A-1400-3244-FC8BF396D123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769ADAD-2899-1549-50A0-44B1A58A7260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FD94877-D794-A408-9012-04C76CAB23AE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96512D2-F8EF-C948-DB05-94C4871BD36F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CD082B8-D7B5-515E-0016-5DE6B37C4102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02CFBF5-EF45-833A-01B5-3554314665BB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372AAA5-9AED-6463-4E72-655A339B8C0A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FF8BEF0-8750-A460-1553-6A6F8EC5F69C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56053EF-D19D-695D-4D09-BE861C628C2E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2442C09D-943F-BE73-DE19-77AAE23CE2A2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A56F3A-04D9-1F7D-FB84-C82A8D613B3F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0C45CBB-A4C9-14E8-53E7-40192663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33" y="1753493"/>
            <a:ext cx="7132320" cy="38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7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5BF9-8867-4379-B45B-1522AEB92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7084299-70BD-742B-6151-CBCFB4A211A0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2C6A8DA-3D03-5C6D-68A3-F4657AAE437A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8791755-BE76-1B25-5DE4-48604E8A56A7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D152DC7-1134-9899-D107-15C31A36C608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89EE606-8D62-50EF-D49E-31A9C0A332DF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5566EA0-2F71-43B3-9639-BA9A7BAC4B46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D2E2B61-5590-70EF-C3D0-ABEDB8E63E0B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AF9CE34-31F2-0872-B6E1-FF87E803C189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0171C1C-1171-43DC-D8C0-7403522EA88D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597EE6D-7326-BAD9-0E6B-F65B57A0728C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6BCE830-0173-CCB4-4A48-D4D9FA473585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1304507-28AA-EA89-A877-9CE391A3392C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7C06DC5-C531-1317-82A1-15A6815CBBF6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772D3F1-11AF-59D4-95DC-3E25BCA12B1B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F4FD4E4-A4F3-DEE5-3627-4D5C4AFD07D5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38AA4695-E599-601D-6194-2B046FC09898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3D38EB-0026-AA08-78B3-DD4CEEA8834C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C44E308-5F67-E27F-A91C-153EA69F8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4" y="1217010"/>
            <a:ext cx="8674205" cy="46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7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8183-9EBB-B987-8767-02254F68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D7B0162-7279-80B6-FBF2-94C476CD0B3F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8E6534A-6F55-EB2B-08FB-14519FEA65D2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291F2C0-A55C-2560-00E6-B053693561BA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5A018AC-7486-D468-9575-4F5691C5C551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B5ACB50-B5A2-0478-D826-ECA238B9DFD6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B9D8FCF-1242-84F3-6DE3-588813C8DB5D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B655884-1CD5-A51E-7B5A-EBDF4921DFFC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51A7713-3EBE-20E9-9658-82A2EDBBE88A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8E96AF1-15DD-4ED4-99E4-1B1E2C11CB15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9237195-2462-9D86-D322-6B036C2C1766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B6B50B7-C729-93D5-A2B8-2918044F80FA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5022BC-A974-F7B6-9ECC-84D59729FED7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144F26-B82A-2768-6030-25890F12A2C1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E081F01-879A-F9DF-EB6A-341AF3E8F4EB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75F79CB-6DE6-A9E4-EBC4-1EB1D0E08B9F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77DF40A-4CA4-D81F-DE8D-843209CC1426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C04CCE-5F83-53AA-3193-00158AC3D364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C8CC2E1-87C2-1427-8062-B7377D3A0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09" y="1435507"/>
            <a:ext cx="7595661" cy="39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AC0A4-E317-D46F-68AB-86118D87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2A1EB493-F724-3C6C-3551-6C63A917BD78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C2898D3-A2CA-30E9-8F43-0809230A7F4A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1538BA8-A232-4521-18C0-453B24E9B44C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A2258B9-3ABE-4B81-8A27-9624B4EB65E6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ED2434D-F323-DC3E-7727-AF63E102D3E1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63F849D-9C0F-6B7B-EF35-8A5A13C90A67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1488661-98DB-5A3F-01FF-16AD3004BDC0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081F376-1F85-99F5-42B6-08E39ECA3A29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E88C955-D59F-9516-B988-1AEE7CA8E124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E234AF0-63EC-28F6-A462-E2CDEF35A8C3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D6FFACC-3231-9B69-3009-B097E98AE4F1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1A8D01A-3661-ED2B-66CB-CF6FAA7BF017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0439AD4-393D-7EAE-E490-4D28353B28E4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18334B2-0B4C-6EF4-7A3A-90A3D03D21F2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A29A25D-5989-5CBA-D28F-8F696036F661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B3EBEF5D-8451-F58E-D516-589515B6513E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8B4A57-3C36-FBC3-FEB6-AE8D35C9D06A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33CF24E-110A-60AE-B97E-AA2B5C88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33" y="1463502"/>
            <a:ext cx="8135359" cy="430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22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362920" y="1013364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734141" y="2729563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478990" y="1441616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052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48514" y="2863152"/>
            <a:ext cx="1130238" cy="11302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342882" y="4503322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199471" y="432522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29760" y="4912256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63153" y="4570166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241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487187" y="1314986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526405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12205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5021" y="286315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434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823621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090028" y="351714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230995" y="307561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985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239793" y="2096793"/>
            <a:ext cx="2664414" cy="2664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17226" y="4954389"/>
            <a:ext cx="5509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</a:p>
        </p:txBody>
      </p:sp>
    </p:spTree>
    <p:extLst>
      <p:ext uri="{BB962C8B-B14F-4D97-AF65-F5344CB8AC3E}">
        <p14:creationId xmlns:p14="http://schemas.microsoft.com/office/powerpoint/2010/main" val="15779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FAC5D-7CC1-FC10-D738-94ADC13D4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7AEAEDC-445B-424E-28B5-2B65D7F028AA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851DF24-F084-14E1-DC79-A2807D20D965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3767592-D442-36E7-329D-8A801FF247A3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7D1D29C-088B-6DA0-8AD2-548B3BF76E54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D442F5C-BB30-03A0-0386-C9C82477F157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641D1F2-ADCB-EE31-C58C-7C328045DAF2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0A42981-847C-37E4-BCD0-4907ED6AC91F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0E3BA57-8672-A827-0FB3-3078AF7827E4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35F5BE0-228F-84D2-A0DD-4E9EA44F75F4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111ADC6-0279-7C22-A9B4-526093E812AA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9B26B60-B6FC-F1C8-E32D-F104B2E58023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304029C-7BFB-7FDF-B8FB-579C0077E432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1651AA6-40FD-2C35-34D9-00D029617040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F63285A-17B2-2B85-E9F3-F4D3E91A1172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B4182CE-DC5D-7C8D-C34F-2BA9953831AE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7BBED928-B369-FE21-95E7-08B6E34D7EF5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86A1BC-919B-08B5-3962-BE3C61E073C1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29BCBB0-6C85-47F4-959C-EBAA6290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4" y="1283593"/>
            <a:ext cx="8287167" cy="44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48E98-CBE4-79CA-BB79-148632A68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C43E62F5-455A-E36F-8713-41B0C8C09EDE}"/>
              </a:ext>
            </a:extLst>
          </p:cNvPr>
          <p:cNvSpPr/>
          <p:nvPr/>
        </p:nvSpPr>
        <p:spPr>
          <a:xfrm>
            <a:off x="3522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4B05783-E876-733B-A6A9-3DDBD86D58F8}"/>
              </a:ext>
            </a:extLst>
          </p:cNvPr>
          <p:cNvSpPr/>
          <p:nvPr/>
        </p:nvSpPr>
        <p:spPr>
          <a:xfrm>
            <a:off x="2362920" y="1013364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FAEA25F-F95C-2602-C2BC-9C700DD8ECD8}"/>
              </a:ext>
            </a:extLst>
          </p:cNvPr>
          <p:cNvSpPr/>
          <p:nvPr/>
        </p:nvSpPr>
        <p:spPr>
          <a:xfrm>
            <a:off x="2734141" y="2729563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EF4C2E4-4E2F-BB33-F88E-323274E7BA85}"/>
              </a:ext>
            </a:extLst>
          </p:cNvPr>
          <p:cNvSpPr/>
          <p:nvPr/>
        </p:nvSpPr>
        <p:spPr>
          <a:xfrm>
            <a:off x="5478990" y="1441616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B2DDBB2-ED49-72BC-0A4F-6F8DEB8CB5A1}"/>
              </a:ext>
            </a:extLst>
          </p:cNvPr>
          <p:cNvSpPr/>
          <p:nvPr/>
        </p:nvSpPr>
        <p:spPr>
          <a:xfrm>
            <a:off x="5052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53C2198-1096-936B-B446-27CFFEB06801}"/>
              </a:ext>
            </a:extLst>
          </p:cNvPr>
          <p:cNvSpPr/>
          <p:nvPr/>
        </p:nvSpPr>
        <p:spPr>
          <a:xfrm>
            <a:off x="1848514" y="2863152"/>
            <a:ext cx="1130238" cy="11302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807285F-FF68-87DE-1962-98A7442B6B9F}"/>
              </a:ext>
            </a:extLst>
          </p:cNvPr>
          <p:cNvSpPr/>
          <p:nvPr/>
        </p:nvSpPr>
        <p:spPr>
          <a:xfrm>
            <a:off x="6342882" y="4503322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5B5EE7A-4166-1E1D-DCA4-D8775270087D}"/>
              </a:ext>
            </a:extLst>
          </p:cNvPr>
          <p:cNvSpPr/>
          <p:nvPr/>
        </p:nvSpPr>
        <p:spPr>
          <a:xfrm>
            <a:off x="6199471" y="432522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55C3BB5-A7E2-7C81-B87F-2CEFBAADFAA9}"/>
              </a:ext>
            </a:extLst>
          </p:cNvPr>
          <p:cNvSpPr/>
          <p:nvPr/>
        </p:nvSpPr>
        <p:spPr>
          <a:xfrm>
            <a:off x="5629760" y="4912256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A0909ED-2065-01E2-0453-946248EE7EB5}"/>
              </a:ext>
            </a:extLst>
          </p:cNvPr>
          <p:cNvSpPr/>
          <p:nvPr/>
        </p:nvSpPr>
        <p:spPr>
          <a:xfrm>
            <a:off x="7963153" y="4570166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25822EE-3BA3-C408-333A-B4C8DB223662}"/>
              </a:ext>
            </a:extLst>
          </p:cNvPr>
          <p:cNvSpPr/>
          <p:nvPr/>
        </p:nvSpPr>
        <p:spPr>
          <a:xfrm>
            <a:off x="7241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AC06A35-B41A-8A9B-AF35-48DEE34A5F9B}"/>
              </a:ext>
            </a:extLst>
          </p:cNvPr>
          <p:cNvSpPr/>
          <p:nvPr/>
        </p:nvSpPr>
        <p:spPr>
          <a:xfrm>
            <a:off x="7487187" y="1314986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A7960D6-9976-5D61-589D-F829ED97A273}"/>
              </a:ext>
            </a:extLst>
          </p:cNvPr>
          <p:cNvSpPr/>
          <p:nvPr/>
        </p:nvSpPr>
        <p:spPr>
          <a:xfrm>
            <a:off x="1526405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B6BE4CA-F5B3-B360-6295-F5F63CC7EE01}"/>
              </a:ext>
            </a:extLst>
          </p:cNvPr>
          <p:cNvSpPr/>
          <p:nvPr/>
        </p:nvSpPr>
        <p:spPr>
          <a:xfrm>
            <a:off x="851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5C6E52E-CC83-07DC-7329-899AFF34C616}"/>
              </a:ext>
            </a:extLst>
          </p:cNvPr>
          <p:cNvSpPr/>
          <p:nvPr/>
        </p:nvSpPr>
        <p:spPr>
          <a:xfrm>
            <a:off x="612205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648595C-4826-30DB-BE5E-B724871D9D1A}"/>
              </a:ext>
            </a:extLst>
          </p:cNvPr>
          <p:cNvSpPr/>
          <p:nvPr/>
        </p:nvSpPr>
        <p:spPr>
          <a:xfrm>
            <a:off x="45021" y="286315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310CE10-986C-4F9E-3E1A-97F15AC7603B}"/>
              </a:ext>
            </a:extLst>
          </p:cNvPr>
          <p:cNvSpPr/>
          <p:nvPr/>
        </p:nvSpPr>
        <p:spPr>
          <a:xfrm>
            <a:off x="2434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5B8484-6F83-7CE3-5CB3-617D5168A78E}"/>
              </a:ext>
            </a:extLst>
          </p:cNvPr>
          <p:cNvSpPr/>
          <p:nvPr/>
        </p:nvSpPr>
        <p:spPr>
          <a:xfrm>
            <a:off x="5823621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65450D2-23F8-6397-02EA-0D499054379C}"/>
              </a:ext>
            </a:extLst>
          </p:cNvPr>
          <p:cNvSpPr/>
          <p:nvPr/>
        </p:nvSpPr>
        <p:spPr>
          <a:xfrm>
            <a:off x="8090028" y="351714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D5854B9-07CE-1B07-EE34-2F67E683E196}"/>
              </a:ext>
            </a:extLst>
          </p:cNvPr>
          <p:cNvSpPr/>
          <p:nvPr/>
        </p:nvSpPr>
        <p:spPr>
          <a:xfrm>
            <a:off x="7230995" y="307561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D0C61C5-981F-83D5-AAC2-4228E037AD09}"/>
              </a:ext>
            </a:extLst>
          </p:cNvPr>
          <p:cNvSpPr/>
          <p:nvPr/>
        </p:nvSpPr>
        <p:spPr>
          <a:xfrm>
            <a:off x="6985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84E2A43-8971-B0DF-777F-2EEFDCC05480}"/>
              </a:ext>
            </a:extLst>
          </p:cNvPr>
          <p:cNvSpPr/>
          <p:nvPr/>
        </p:nvSpPr>
        <p:spPr>
          <a:xfrm>
            <a:off x="3239793" y="2096793"/>
            <a:ext cx="2664414" cy="2664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418B8F-0D0B-A8BE-A34F-07CDE489B0CC}"/>
              </a:ext>
            </a:extLst>
          </p:cNvPr>
          <p:cNvSpPr/>
          <p:nvPr/>
        </p:nvSpPr>
        <p:spPr>
          <a:xfrm>
            <a:off x="1817226" y="4954389"/>
            <a:ext cx="5509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</p:spTree>
    <p:extLst>
      <p:ext uri="{BB962C8B-B14F-4D97-AF65-F5344CB8AC3E}">
        <p14:creationId xmlns:p14="http://schemas.microsoft.com/office/powerpoint/2010/main" val="26096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43B03-6BDF-12D7-9A46-DE08557B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3DD46D-9F6F-C714-29ED-8651DA749B8D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B549EAA4-EBD3-5B7D-D121-94F97E6879C3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78B09AD-A2A7-F933-880F-8F5E6E0D7193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FF266D1-13C3-A847-EFE8-C7C81015774B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38839D1-6ABD-7626-8258-48C10AEDB376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8A77D54-70D3-F920-C1DC-4F1E82F17693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80F7696-AC62-9E24-12F5-F49882A8FF41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72B9AC7-BA55-077B-71EE-43CD014E6D3B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DAB1BF2-A8EC-F0B9-2D4F-EC1FA666B8EF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3DA783F-C935-EDDA-A625-75DDDA35154B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FC3F213-4E04-5307-EC5F-5CDADC32EC56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992311A-2266-AA0F-276D-2882C9491FF8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8DC9B2C-0617-15CE-2260-2976850A3F0F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C9B15AB-7123-0826-7AA5-8DC5EA4D1BDF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581ECDD-5401-4FDF-3704-D421EF17820D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4642873F-F12A-11F3-8F77-E2B58E5B89DA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62F30D-6341-4D3D-EFA1-1F66C77BED52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A8946F0-86B7-7060-7693-5FD21E8C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33" y="1463502"/>
            <a:ext cx="7883274" cy="40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A5DDA-FAFE-1084-B40E-05D1345F9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3EECC1A-40EB-CB98-695F-D7B7271402A5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073B3436-637E-E568-3F67-E47176C519AE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7AE1CE4-DA17-8CBC-4763-27CBB884BB05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4D86F2C-5522-C231-79B8-4BCF45F25081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0C40171-AD76-6E1B-4F86-7E0415BAF0F8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D1DAEB2-42C7-66FD-5315-3300ADDEEE34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FD5649B-D984-C2AE-F4BC-301AE330435C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5B31B86-1AF4-8DC9-2690-5EEDCAF504FD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1E0B9B2-217C-689E-96F5-D46D9E2E703E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AF88A9D-E79A-EEEA-E59A-9BF57B8C21EC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B312F18-BA26-B0CA-836B-07E987EFD3B7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B0FCA9D-9518-0495-DBBA-B8F43F030075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4118264-15EA-9FE1-50EA-E1EBDEF6E2F0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5B0ADFE-8C83-4EF8-CBA0-4EE4D06F2D32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CE256E3-A9FE-6CD0-4690-6FDE23375547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3AE9AA85-2BFB-A1C4-2FC9-A1BAB5A22BCA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DF509E-9DEA-45E5-946E-1D3DE45F61D3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项目数据库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410D06F-EB81-EB9D-9235-2022EADF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7" y="1264468"/>
            <a:ext cx="7531117" cy="420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2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D749C-BBF6-C524-A835-4C56DDF5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1C398D-95BC-AED2-8756-69EC3F750B36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1120D1B6-D1A4-7348-1AA1-3A11355EF13F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F971885-E5C4-E8EC-3577-1223C1EB611F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46F44F7-5696-0ACB-94AF-1190FBBE30B5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4F72781-B43D-A6CE-615F-863D31C24EB1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B9343C1-2052-6CCA-1843-7236FECC9CEF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923E14B-0B97-3318-DB34-9F05A8BF77FD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CFBE8BE-9585-FCA5-F212-CB353B71DD3F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B5630C0-65F4-B18F-E400-0AA4B7B96ECC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2C991A1-9316-9FFA-7690-40C6B663C08E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9EBEB-148B-D701-0B69-088793A366E9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4AE26D9-5529-0C87-8ECC-E7F6DF222790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BC5E3DB-DB25-ADE0-37B1-8BB9E9DD090E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8828C99-2202-6220-DEA0-22CE48A2D630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83C5F74-B8A5-939F-8315-7D5A632DD6AD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0BFB4C6-6785-88B7-232B-B626F1BBEBD2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4063B5-8120-0B5D-F18D-206AB8D84AA8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84EE0C4-A2A4-C365-BF88-2C20E6A6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4" y="2580263"/>
            <a:ext cx="8407576" cy="25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002196A-6FF7-5B87-E53C-B75E793D3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80" y="1256965"/>
            <a:ext cx="7172122" cy="336442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775090C-D45C-B980-8752-B23CED827CBB}"/>
              </a:ext>
            </a:extLst>
          </p:cNvPr>
          <p:cNvSpPr txBox="1"/>
          <p:nvPr/>
        </p:nvSpPr>
        <p:spPr>
          <a:xfrm>
            <a:off x="6328132" y="4582311"/>
            <a:ext cx="14544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j-ea"/>
                <a:ea typeface="+mj-ea"/>
              </a:rPr>
              <a:t>王博：负责前端各个页面的设计与美化，包括团队主页、个人主页、发帖页面和帖子列表页面、留言页面等。具体包含设计网页结构、搜集背景图片和展示图片、搜集主页展示的静态文字资料等。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4C3F79E-C66B-3660-9DC8-467A92D940F0}"/>
              </a:ext>
            </a:extLst>
          </p:cNvPr>
          <p:cNvSpPr txBox="1"/>
          <p:nvPr/>
        </p:nvSpPr>
        <p:spPr>
          <a:xfrm>
            <a:off x="4757752" y="4582311"/>
            <a:ext cx="138462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基于</a:t>
            </a:r>
            <a:r>
              <a:rPr lang="en-US" altLang="zh-CN" sz="1000" dirty="0" err="1"/>
              <a:t>Yii</a:t>
            </a:r>
            <a:r>
              <a:rPr lang="zh-CN" altLang="en-US" sz="1000" dirty="0"/>
              <a:t>框架完成了后台功能的开发，包括用户管理、帖子及点赞管理、评论及点赞管理，总体后台的动态数据统计与展示，文件下载功能的实现，以及团队信息展示与留言板的维护，确保各模块功能完善且高效运行。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F2C1373-3511-3781-8532-C24CEBBF8F67}"/>
              </a:ext>
            </a:extLst>
          </p:cNvPr>
          <p:cNvSpPr txBox="1"/>
          <p:nvPr/>
        </p:nvSpPr>
        <p:spPr>
          <a:xfrm>
            <a:off x="3317215" y="4551920"/>
            <a:ext cx="117828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完成整体框架的开发，包括环境的搭建配置，模板的导入，登陆注册模块的实现，融合其他部分进行整合。前台功能，标签和检索功能的实现，</a:t>
            </a:r>
            <a:r>
              <a:rPr lang="en-US" altLang="zh-CN" sz="1000" dirty="0"/>
              <a:t>git</a:t>
            </a:r>
            <a:r>
              <a:rPr lang="zh-CN" altLang="en-US" sz="1000" dirty="0"/>
              <a:t>管理，多次</a:t>
            </a:r>
            <a:r>
              <a:rPr lang="en-US" altLang="zh-CN" sz="1000" dirty="0" err="1"/>
              <a:t>Mrege</a:t>
            </a:r>
            <a:r>
              <a:rPr lang="en-US" altLang="zh-CN" sz="1000" dirty="0"/>
              <a:t>,</a:t>
            </a:r>
            <a:r>
              <a:rPr lang="zh-CN" altLang="en-US" sz="1000" dirty="0"/>
              <a:t>完成任务的分配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B1185C7-5555-CB03-3449-1E1DB6553981}"/>
              </a:ext>
            </a:extLst>
          </p:cNvPr>
          <p:cNvSpPr txBox="1"/>
          <p:nvPr/>
        </p:nvSpPr>
        <p:spPr>
          <a:xfrm>
            <a:off x="1957675" y="4504494"/>
            <a:ext cx="1173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负责帖子功能的实现、留言功能的实现、帖子点赞及取消功能的实现、评论点赞及取消功能的实现、以及数据可视化的实现。</a:t>
            </a:r>
          </a:p>
        </p:txBody>
      </p:sp>
    </p:spTree>
    <p:extLst>
      <p:ext uri="{BB962C8B-B14F-4D97-AF65-F5344CB8AC3E}">
        <p14:creationId xmlns:p14="http://schemas.microsoft.com/office/powerpoint/2010/main" val="30027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22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362920" y="1013364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734141" y="2729563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478990" y="1441616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052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48514" y="2863152"/>
            <a:ext cx="1130238" cy="11302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342882" y="4503322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199471" y="432522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29760" y="4912256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63153" y="4570166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241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487187" y="1314986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526405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12205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5021" y="286315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434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823621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090028" y="351714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230995" y="307561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985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239793" y="2096793"/>
            <a:ext cx="2664414" cy="2664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17226" y="4954389"/>
            <a:ext cx="5509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</p:spTree>
    <p:extLst>
      <p:ext uri="{BB962C8B-B14F-4D97-AF65-F5344CB8AC3E}">
        <p14:creationId xmlns:p14="http://schemas.microsoft.com/office/powerpoint/2010/main" val="16458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5C807-0197-0C4B-3123-C67D9247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278359D-7E55-085F-DD2E-64F4D80DA597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6CD7AFB-8E60-DB9B-33DA-D38437F1A1C9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BF7B019-EE26-2562-BB64-BCAC0AE55365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30D5A9A-EA81-5AE4-1365-C2B6FBF915F9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C8F1AFA-0723-4637-113D-691AC03636CA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325E9D1-A323-E621-BC68-A9A4B68F38B2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AFB865F-68E5-6179-D6EA-980089A00807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7758EF3-5533-E3B8-D38A-ABE80D0D995F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0021B0-6D57-B80B-9848-01C1933B9073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6417014-F2AA-07AC-C2D7-44448B6F8926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12658F9-8B53-6B2F-2BC5-E0A2F65683E4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9307C8A-15C5-3617-C2B5-F5CA7006CCEA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FE72240-FE19-E0B9-2933-400DB449172A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B0358F8-A632-74C2-9CA8-CCB944C01367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4D0569A-72A6-B4C6-40E4-37CAD6D762D9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539328E2-C5FC-7CA9-A450-DEEB4E0728B7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00431C-5B5C-D0B6-1A35-E1C5C39435A6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BFD3D2C-FF09-6FC6-E890-F278C464B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6" y="1435507"/>
            <a:ext cx="7753339" cy="42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4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37ECB-E137-41B7-9BE3-9DCFAB9FC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3469639-E6DA-B12C-43FF-C525F0D09DBB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37A3D39-4013-0B84-2C12-45B90AD72B4B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8BCEA8C-8F68-9F5B-F92A-A8EE78700D37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323E4E8-0A41-4DC0-AA90-53D782569E71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C7F0409-7C2E-FAE9-2BF5-8806C32CFE8E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794D30A-21D5-63CA-3EBC-CDF3592DAEBB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C0DE817-FB82-25B8-1D75-2A8546B054BF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0A02002-76B9-F9F3-4509-53E881EDD6E8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D9F0C48-B159-C536-94BF-AA7185C1EBB4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12BB6D6-B311-4311-A43C-00B405F28D51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5D401EC-9388-4A6B-20A3-D6BF7DB50207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A516E75-92DC-A723-873D-636CD8469CEA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CDC2642-2944-CA3B-7626-947E97F2A2DA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AD5E092-C629-CB0E-7834-B2AFE76F66AC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B5E5B36-EA06-3481-8138-8CB48E41F404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B5926672-0241-848B-5AF9-F2AE96F5E278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DA4E120-0351-0B28-4129-35D5C4EAE259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146F096-2B46-4053-EE05-51B8840B1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7" y="1494344"/>
            <a:ext cx="7935160" cy="42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7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0DB0-17A9-66F1-2FF2-E8676D05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17CE70-8FD8-F1E7-BFE3-816C8953E392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BCCC4F99-5992-626B-FC9B-5CCF0BA00E0E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AD7E5253-6DCA-0FB4-0DA8-5E8313F31209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F62D02C-91BC-6A76-B2B0-0903545382C7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D6A32C4-9EC9-2B6C-1722-CF0BBC628EA9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A0D60E9-459F-89F6-B1C8-ADEF62B556B5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1357E54-E465-9E0D-F6FE-325CDE736078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AD8C5BE-8A9B-08DD-0A90-F7B3451DA704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D874FCE-FA02-4224-206C-2FED6A599FB0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A9C3427-2CE3-16B9-DB45-3B7C2F2AA956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1DC05E4-7B53-61B5-E34B-68A45D9C4076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D183E41-7ADA-7DBB-EA98-024FBAD386C0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F175342-BBA8-7F3E-D4E9-26B3E6EE9F02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542BDFA-F65E-C4F4-04F4-DDAADBBC0089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656EB2C-8B51-DDE7-E907-EDA0A7DC7807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BF46EE0-6F20-7474-A857-61CCCA63B43F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5854D0A-AADF-4F10-24C4-24ECCF22C52B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0551A87-9B50-C437-BCC0-8897AABD64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5" y="1313646"/>
            <a:ext cx="8195165" cy="44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1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DAA2-FB88-2975-9220-BFFC3111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CD9000F-25EF-ED94-CA7F-B0E60617EB33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2A75634-8495-D6D5-C2C5-75FB4F267270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5B0C3A5-73DD-5766-7AC7-D50AFBB63C76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C912E71-A5F4-A079-8F99-5ECEBE948514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A09091B-F03E-868A-6D58-DB96196D0A31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8A9D765-BB74-7840-AA24-7188A1066717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1CDBED7-2E38-CAA3-6942-B0A4D6EE20FF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CF9C0DE-041A-0B40-19A4-CC59365ACDB0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B1B6B3B-8C56-3FC9-12D2-41A5A9F27737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6DBBC13-DDD6-6B9D-45B2-76E4651DE5A6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799F794-F77F-DEDF-62CE-A747A822CE55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9D798FA-AF0B-1FE3-3C1B-DADC7A4915CB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940617-E8CD-6D7F-12A9-7A4458587F14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F86A9CD-4DF2-9EDB-A38D-CC9FD259E1F6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0A4333-6FCE-7AF4-C154-1C11F93C2CD8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9D57286-AD9D-CA55-BC0A-DCB4C83590C0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B6F93E-4757-A873-58C2-A6E0A5D5E9F1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55547D9-06CB-E671-A6BC-E42787253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010" y="3525324"/>
            <a:ext cx="5494227" cy="302809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2751CB7-BBAE-1F68-E2CD-4B1C4A1AA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254" y="354622"/>
            <a:ext cx="5494227" cy="31283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ECC8C84-4A8E-2E8F-6623-F7D23DAAE1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207" y="417799"/>
            <a:ext cx="5494227" cy="3002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8AE31AD-BD54-CE70-5625-C658620A3E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42" y="2250219"/>
            <a:ext cx="2245986" cy="48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4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EDF6-B02F-ACE4-68D1-8D19EA08B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E562D1BE-F2C6-26B6-1820-93B93DEE3CA5}"/>
              </a:ext>
            </a:extLst>
          </p:cNvPr>
          <p:cNvGrpSpPr/>
          <p:nvPr/>
        </p:nvGrpSpPr>
        <p:grpSpPr>
          <a:xfrm>
            <a:off x="-544010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DDDD6B0-DB31-48E1-57DA-958FF7C639A0}"/>
                </a:ext>
              </a:extLst>
            </p:cNvPr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39EC92AC-C9B6-3796-88B7-BA2FB2CB9822}"/>
                </a:ext>
              </a:extLst>
            </p:cNvPr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C19EE2D-8878-2302-8265-74E50D7DE34B}"/>
                </a:ext>
              </a:extLst>
            </p:cNvPr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90BD346-060B-D3F6-C1EF-23397DC594B2}"/>
                </a:ext>
              </a:extLst>
            </p:cNvPr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EEDEE3B-C441-EF01-D93C-3E007CFE7BA4}"/>
                </a:ext>
              </a:extLst>
            </p:cNvPr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F08B00D-CB7F-0F95-939F-41A7A0317FB4}"/>
                </a:ext>
              </a:extLst>
            </p:cNvPr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BE3D71B-87E4-09DE-5F8C-0F2EF7CBF28B}"/>
                </a:ext>
              </a:extLst>
            </p:cNvPr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AAD1C47-119A-79FB-70D6-4DBE129C7324}"/>
                </a:ext>
              </a:extLst>
            </p:cNvPr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F58219D-97CD-EB19-ACC4-388FA189B4C6}"/>
                </a:ext>
              </a:extLst>
            </p:cNvPr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9BAA937-8C90-971E-2116-8567174AF0E4}"/>
                </a:ext>
              </a:extLst>
            </p:cNvPr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B667C31-7099-DBC4-C011-A375CF5C555E}"/>
                </a:ext>
              </a:extLst>
            </p:cNvPr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7937278-01BA-45B6-D890-52261BB48386}"/>
                </a:ext>
              </a:extLst>
            </p:cNvPr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29BB7E2-1A17-7BEE-5E34-6D8989E98248}"/>
                </a:ext>
              </a:extLst>
            </p:cNvPr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6206827-A332-2C33-B3BD-D5940A609F0C}"/>
              </a:ext>
            </a:extLst>
          </p:cNvPr>
          <p:cNvCxnSpPr/>
          <p:nvPr/>
        </p:nvCxnSpPr>
        <p:spPr>
          <a:xfrm>
            <a:off x="2446655" y="804428"/>
            <a:ext cx="5897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016C5CFA-D3E8-8667-292D-FD74FFF1B73A}"/>
              </a:ext>
            </a:extLst>
          </p:cNvPr>
          <p:cNvSpPr/>
          <p:nvPr/>
        </p:nvSpPr>
        <p:spPr>
          <a:xfrm>
            <a:off x="2011680" y="332767"/>
            <a:ext cx="590550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50EAF5-45BB-6FD4-9448-AA5B87485719}"/>
              </a:ext>
            </a:extLst>
          </p:cNvPr>
          <p:cNvSpPr/>
          <p:nvPr/>
        </p:nvSpPr>
        <p:spPr>
          <a:xfrm>
            <a:off x="3059271" y="351892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FC053AE-0E1B-9E94-D5D3-861C4E8C8E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4" y="1575578"/>
            <a:ext cx="7531117" cy="43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7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MOMODA1">
      <a:dk1>
        <a:sysClr val="windowText" lastClr="000000"/>
      </a:dk1>
      <a:lt1>
        <a:sysClr val="window" lastClr="FFFFFF"/>
      </a:lt1>
      <a:dk2>
        <a:srgbClr val="A5A5A5"/>
      </a:dk2>
      <a:lt2>
        <a:srgbClr val="DCD8DC"/>
      </a:lt2>
      <a:accent1>
        <a:srgbClr val="CF5F55"/>
      </a:accent1>
      <a:accent2>
        <a:srgbClr val="F2C06B"/>
      </a:accent2>
      <a:accent3>
        <a:srgbClr val="5F9387"/>
      </a:accent3>
      <a:accent4>
        <a:srgbClr val="97A6AB"/>
      </a:accent4>
      <a:accent5>
        <a:srgbClr val="837664"/>
      </a:accent5>
      <a:accent6>
        <a:srgbClr val="3F3F3F"/>
      </a:accent6>
      <a:hlink>
        <a:srgbClr val="FFFFFF"/>
      </a:hlink>
      <a:folHlink>
        <a:srgbClr val="8C8C8C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</TotalTime>
  <Words>313</Words>
  <Application>Microsoft Office PowerPoint</Application>
  <PresentationFormat>全屏显示(4:3)</PresentationFormat>
  <Paragraphs>77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恒瑞 闫</cp:lastModifiedBy>
  <cp:revision>5</cp:revision>
  <dcterms:created xsi:type="dcterms:W3CDTF">2015-01-07T12:23:28Z</dcterms:created>
  <dcterms:modified xsi:type="dcterms:W3CDTF">2024-12-22T16:27:27Z</dcterms:modified>
</cp:coreProperties>
</file>